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812006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5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howGuides="1">
      <p:cViewPr varScale="1">
        <p:scale>
          <a:sx n="128" d="100"/>
          <a:sy n="128" d="100"/>
        </p:scale>
        <p:origin x="2120" y="176"/>
      </p:cViewPr>
      <p:guideLst>
        <p:guide orient="horz" pos="2160"/>
        <p:guide pos="25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58254" y="6356352"/>
            <a:ext cx="1827014" cy="365125"/>
          </a:xfrm>
          <a:prstGeom prst="rect">
            <a:avLst/>
          </a:prstGeom>
        </p:spPr>
        <p:txBody>
          <a:bodyPr/>
          <a:lstStyle/>
          <a:p>
            <a:fld id="{794349D7-B8D8-E842-9FC6-41726188887E}" type="datetimeFigureOut">
              <a:rPr lang="en-US" smtClean="0"/>
              <a:t>6/14/25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89771" y="6356352"/>
            <a:ext cx="274052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734795" y="6356352"/>
            <a:ext cx="1827014" cy="365125"/>
          </a:xfrm>
          <a:prstGeom prst="rect">
            <a:avLst/>
          </a:prstGeom>
        </p:spPr>
        <p:txBody>
          <a:bodyPr/>
          <a:lstStyle/>
          <a:p>
            <a:fld id="{5DF5EF98-DD15-6549-BA9F-7E9FE5F6B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517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55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49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811987" rtl="0" eaLnBrk="1" latinLnBrk="0" hangingPunct="1">
        <a:lnSpc>
          <a:spcPct val="90000"/>
        </a:lnSpc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997" indent="-202997" algn="l" defTabSz="811987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538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54777EA4-7850-B543-B619-B45790AF2746}" vid="{F100A0CF-7D21-7742-955A-FBAD15F1509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Horn, Bailey</dc:creator>
  <cp:lastModifiedBy>Horn, Bailey</cp:lastModifiedBy>
  <cp:revision>1</cp:revision>
  <dcterms:created xsi:type="dcterms:W3CDTF">2025-06-14T17:39:18Z</dcterms:created>
  <dcterms:modified xsi:type="dcterms:W3CDTF">2025-06-14T17:40:07Z</dcterms:modified>
</cp:coreProperties>
</file>